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www.youtube.com/watch?v=h2QKSSeLJKo&amp;feature=youtu.be" TargetMode="Externa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499992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721" y="-27709"/>
            <a:ext cx="4647279" cy="688570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96720" y="-27710"/>
            <a:ext cx="46472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Рокоссовский К.К.</a:t>
            </a:r>
          </a:p>
          <a:p>
            <a:pPr algn="just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Константин Константинович Рокоссовский – выдающийся военный деятель Советского Союза, настоящий герой. Благодаря его решительным и вместе с тем продуманным действиям был выигран целый ряд ключевых сражений. </a:t>
            </a:r>
            <a:r>
              <a:rPr lang="ru-RU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Его пример жизни навсегда останется в нашей памяти, как дань бесконечной памяти и уважения мужеству великого военачальника.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4"/>
              </a:rPr>
              <a:t>https://www.youtube.com/watch?v=h2QKSSeLJKo&amp;feature=youtu.be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5028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54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Anna31082021@outlook.com</cp:lastModifiedBy>
  <cp:revision>5</cp:revision>
  <dcterms:created xsi:type="dcterms:W3CDTF">2020-04-13T05:32:42Z</dcterms:created>
  <dcterms:modified xsi:type="dcterms:W3CDTF">2020-04-13T05:56:53Z</dcterms:modified>
</cp:coreProperties>
</file>