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Relationship Id="rId4" Type="http://schemas.openxmlformats.org/officeDocument/2006/relationships/hyperlink" Target="https://www.youtube.com/watch?v=UqlDgPFOQnE&amp;feature=youtu.be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-8059"/>
            <a:ext cx="4427984" cy="394111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960"/>
            <a:ext cx="4716016" cy="3803460"/>
          </a:xfr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414087"/>
              </p:ext>
            </p:extLst>
          </p:nvPr>
        </p:nvGraphicFramePr>
        <p:xfrm>
          <a:off x="107503" y="188640"/>
          <a:ext cx="4492205" cy="2592288"/>
        </p:xfrm>
        <a:graphic>
          <a:graphicData uri="http://schemas.openxmlformats.org/drawingml/2006/table">
            <a:tbl>
              <a:tblPr/>
              <a:tblGrid>
                <a:gridCol w="4492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u="sng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ВАЛЕНТИН</a:t>
                      </a:r>
                      <a:r>
                        <a:rPr lang="ru-RU" sz="2000" b="1" i="1" u="sng" baseline="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КОТИК.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Один из самых юных героев Великой Отечественной войны.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К началу боевых действий в СССР, Валя перешел в 6 класс… И этим периодом, закончились счастливые дни детства… 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34828"/>
              </p:ext>
            </p:extLst>
          </p:nvPr>
        </p:nvGraphicFramePr>
        <p:xfrm>
          <a:off x="4788024" y="4221088"/>
          <a:ext cx="4176464" cy="2499360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12063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2000" u="none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Этот </a:t>
                      </a:r>
                      <a:r>
                        <a:rPr lang="ru-RU" sz="2000" u="non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мальчик, несмотря на юный возраст проявил себя необычайно храбрым и умелым, настоящим товарищем и защитником Отечества!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2000" u="none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https://www.youtube.com/watch?v=UqlDgPFOQnE&amp;feature=youtu.be</a:t>
                      </a:r>
                      <a:r>
                        <a:rPr lang="ru-RU" sz="2000" u="none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aseline="0" dirty="0"/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6465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Anna31082021@outlook.com</cp:lastModifiedBy>
  <cp:revision>6</cp:revision>
  <dcterms:created xsi:type="dcterms:W3CDTF">2020-04-14T06:30:42Z</dcterms:created>
  <dcterms:modified xsi:type="dcterms:W3CDTF">2020-04-14T07:01:16Z</dcterms:modified>
</cp:coreProperties>
</file>